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2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0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6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6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1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1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2BE5-3FA0-4E99-B3D1-B8505BF5369E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3195-09F6-4720-B277-DE8BC384D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5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2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5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2024-02-28T12:00:24Z</dcterms:created>
  <dcterms:modified xsi:type="dcterms:W3CDTF">2024-02-28T12:05:31Z</dcterms:modified>
</cp:coreProperties>
</file>