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0" r:id="rId5"/>
    <p:sldId id="271" r:id="rId6"/>
    <p:sldId id="257" r:id="rId7"/>
    <p:sldId id="261" r:id="rId8"/>
    <p:sldId id="258" r:id="rId9"/>
    <p:sldId id="259" r:id="rId10"/>
    <p:sldId id="260" r:id="rId11"/>
    <p:sldId id="262" r:id="rId12"/>
    <p:sldId id="264" r:id="rId13"/>
    <p:sldId id="265" r:id="rId14"/>
    <p:sldId id="266" r:id="rId15"/>
    <p:sldId id="26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37C2A-9C11-4805-9AE9-5A4F93EAB8E9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7814-C8DB-4412-9C2F-804D21DAE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&#1092;&#1086;&#1085;&#1076;&#1082;&#1091;&#1083;&#1100;&#1090;&#1091;&#1088;&#1085;&#1099;&#1093;&#1080;&#1085;&#1080;&#1094;&#1080;&#1072;&#1090;&#1080;&#1074;.&#1088;&#1092;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ants.culture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k.com/grants.cultu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sekonkursy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ncubator.ru/contes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k.com/@pgrants-uchimsya-zapolnyat-zayavku-vmeste-s-fondom-prezidentskih-g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&#1075;&#1088;&#1072;&#1085;&#1090;&#1099;.&#1088;&#1092;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ndpotanin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avkonkurs.ru/Home/PublicDocum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bsolute-help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nt47.ru/about/star_of_cultur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eningrad-reg.izbirkom.r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&#1083;&#1077;&#1085;&#1086;&#1073;&#1083;&#1072;&#1089;&#1090;&#1100;.&#1075;&#1088;&#1072;&#1085;&#1090;&#1099;.&#1088;&#1092;/?ysclid=lnu7ep9ohk23503276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s.myrosmol.r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0608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Где найти информацию о грантах:</a:t>
            </a:r>
          </a:p>
          <a:p>
            <a:pPr algn="ctr"/>
            <a:r>
              <a:rPr lang="ru-RU" sz="4800" dirty="0" smtClean="0"/>
              <a:t>подборка </a:t>
            </a:r>
            <a:r>
              <a:rPr lang="ru-RU" sz="4800" dirty="0" smtClean="0"/>
              <a:t>сайтов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064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фондкультурныхинициатив.рф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3"/>
            <a:ext cx="9166110" cy="572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260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https://grants.culture.ru/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01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https://vk.com/grants.culture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7321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243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https://vsekonkursy.ru/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0181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312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https://fincubator.ru/contests/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73208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353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ru-RU" dirty="0" err="1" smtClean="0">
                <a:hlinkClick r:id="rId3"/>
              </a:rPr>
              <a:t>президентскиегранты.рф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https://vk.com/pgrants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https://vk.com/@pgrants-uchimsya-zapolnyat-zayavku-vmeste-s-fondom-prezidentskih-gra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7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350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2"/>
              </a:rPr>
              <a:t>https://</a:t>
            </a:r>
            <a:r>
              <a:rPr lang="ru-RU" sz="3200" dirty="0" err="1" smtClean="0">
                <a:hlinkClick r:id="rId2"/>
              </a:rPr>
              <a:t>гранты.рф</a:t>
            </a:r>
            <a:r>
              <a:rPr lang="ru-RU" sz="3200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7321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3216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https://fondpotanin.ru/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7321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https://pravkonkurs.ru/Home/PublicDocuments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960"/>
            <a:ext cx="9187814" cy="574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313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https://www.absolute-help.ru/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72803" cy="573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798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840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3"/>
              </a:rPr>
              <a:t>https://dnt47.ru/about/star_of_culture/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333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http://leningrad-reg.izbirkom.ru/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3"/>
            <a:ext cx="9173211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ленобласть.гранты.рф</a:t>
            </a:r>
            <a:r>
              <a:rPr lang="ru-RU" dirty="0" smtClean="0">
                <a:hlinkClick r:id="rId2"/>
              </a:rPr>
              <a:t>/?</a:t>
            </a:r>
            <a:r>
              <a:rPr lang="en-US" dirty="0" err="1" smtClean="0">
                <a:hlinkClick r:id="rId2"/>
              </a:rPr>
              <a:t>ysclid</a:t>
            </a:r>
            <a:r>
              <a:rPr lang="en-US" dirty="0" smtClean="0">
                <a:hlinkClick r:id="rId2"/>
              </a:rPr>
              <a:t>=lnu7ep9ohk235032764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287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https://grants.myrosmol.ru/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0181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71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23</cp:revision>
  <dcterms:created xsi:type="dcterms:W3CDTF">2023-10-17T09:55:20Z</dcterms:created>
  <dcterms:modified xsi:type="dcterms:W3CDTF">2023-10-20T12:19:48Z</dcterms:modified>
</cp:coreProperties>
</file>