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  <p:ext uri="smNativeData">
      <pr:smAppRevision xmlns:pr="smNativeData" xmlns:p14="http://schemas.microsoft.com/office/powerpoint/2010/main" xmlns="" dt="1678097274" val="927" rev64="64" revOS="4"/>
      <pr:smFileRevision xmlns:pr="smNativeData" xmlns:p14="http://schemas.microsoft.com/office/powerpoint/2010/main" xmlns="" dt="1678097274" val="101"/>
      <pr:guideOptions xmlns:pr="smNativeData" xmlns:p14="http://schemas.microsoft.com/office/powerpoint/2010/main" xmlns="" dt="1678097274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62" d="100"/>
          <a:sy n="62" d="100"/>
        </p:scale>
        <p:origin x="2443" y="204"/>
      </p:cViewPr>
      <p:guideLst/>
    </p:cSldViewPr>
  </p:notesViewPr>
  <p:gridSpacing cx="73477438" cy="73477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L2Ql4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AAAAAAmAAAACAAAAAGAAAAAAAAA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xw6R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A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Щелкните для редактирования стиля образца подзаголовка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+rJfs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C4F1-BFD2-B432-9C59-49678A176A1C}" type="datetime1">
              <a:rPr/>
              <a:pPr/>
              <a:t>06.03.2023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9QlH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kOGR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94A7-E9D2-B462-9C59-1F37DA176A4A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925F-11D2-B464-9C59-E731DC176AB2}" type="datetime1">
              <a:rPr/>
              <a:pPr/>
              <a:t>06.03.2023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807A-34D2-B476-9C59-C223CE176A97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A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A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F901-4FD2-B40F-9C59-B95AB7176AEC}" type="datetime1">
              <a:rPr/>
              <a:pPr/>
              <a:t>06.03.2023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9A81-CFD2-B46C-9C59-3939D4176A6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содержимое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Betc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iE0sc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/gbm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80A6-E8D2-B476-9C59-1E23CE176A4B}" type="datetime1">
              <a:rPr/>
              <a:pPr/>
              <a:t>06.03.2023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eC4S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5LEfM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EC56-18D2-B41A-9C59-EE4FA2176AB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XuKGY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A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WvFr4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AAAAAAmAAAACAAAAIG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DlW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D442-0CD2-B422-9C59-FA779A176AAF}" type="datetime1">
              <a:rPr/>
              <a:pPr/>
              <a:t>06.03.2023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5BvN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MJ3A4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A7AF-E1D2-B451-9C59-1704E9176A4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uKbm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jy3T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AAAAAAmAAAACAAAAAG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7J2IM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HMgo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E5E4-AAD2-B413-9C59-5C46AB176A09}" type="datetime1">
              <a:rPr/>
              <a:pPr/>
              <a:t>06.03.2023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M845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DXdT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99A4-EAD2-B46F-9C59-1C3AD7176A4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WMpg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EGNOs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AAAAAAmAAAACAAAAIG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Z5FBM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G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6" name="ТекстСлайда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DDA1-EFD2-B42B-9C59-197E93176A4C}" type="datetime1">
              <a:rPr/>
              <a:pPr/>
              <a:t>06.03.2023</a:t>
            </a:fld>
            <a:endParaRPr/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CA29-67D2-B43C-9C59-916984176AC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8963-2DD2-B47F-9C59-DB2AC7176A8E}" type="datetime1">
              <a:rPr/>
              <a:pPr/>
              <a:t>06.03.2023</a:t>
            </a:fld>
            <a:endParaRPr/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F2F6-B8D2-B404-9C59-4E51BC176A1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AE7B-35D2-B458-9C59-C30DE0176A96}" type="datetime1">
              <a:rPr/>
              <a:pPr/>
              <a:t>06.03.2023</a:t>
            </a:fld>
            <a:endParaRPr/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F624-6AD2-B400-9C59-9C55B8176AC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AM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A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A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G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D364-2AD2-B425-9C59-DC709D176A89}" type="datetime1">
              <a:rPr/>
              <a:pPr/>
              <a:t>06.03.2023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I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wE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CE6C-22D2-B438-9C59-D46D80176A81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AAAAAAmAAAACAAAAIG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AAAAAAmAAAACAAAAAG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G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AE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1F942-0CD2-B40F-9C59-FA5AB7176AAF}" type="datetime1">
              <a:rPr/>
              <a:pPr/>
              <a:t>06.03.2023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1F0BB-F5D2-B406-9C59-0353BE176A5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Оформление по умолчанию">
    <p:bg>
      <p:bgPr>
        <a:gradFill flip="none" rotWithShape="0">
          <a:gsLst>
            <a:gs pos="0">
              <a:schemeClr val="accent1"/>
            </a:gs>
            <a:gs pos="100000">
              <a:schemeClr val="bg1"/>
            </a:gs>
          </a:gsLst>
          <a:path path="shap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48uuM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FE1BF86-C8D2-B449-9C59-3E1CF1176A6B}" type="datetime1">
              <a:rPr/>
              <a:pPr/>
              <a:t>06.03.2023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o7Sh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oo7QM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1C39E-D0D2-B435-9C59-26608D176A7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pkcombo.com/ru/obs-mobile/com.genius.universallive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bsproject.com/ru/download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iAMAABoNAAAINAAAzxsAABAAAAAmAAAACAAAAH3w////////"/>
              </a:ext>
            </a:extLst>
          </p:cNvSpPr>
          <p:nvPr>
            <p:ph type="ctrTitle"/>
          </p:nvPr>
        </p:nvSpPr>
        <p:spPr>
          <a:xfrm>
            <a:off x="574040" y="2129790"/>
            <a:ext cx="7884160" cy="2390775"/>
          </a:xfr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800" b="1" i="1" u="none" strike="noStrike" kern="1" spc="0" baseline="0">
                <a:solidFill>
                  <a:schemeClr val="tx2"/>
                </a:solidFill>
                <a:effectLst/>
                <a:latin typeface="Century Schoolbook" pitchFamily="1" charset="-52"/>
                <a:ea typeface="Century Schoolbook" pitchFamily="1" charset="-52"/>
                <a:cs typeface="Century Schoolbook" pitchFamily="1" charset="-52"/>
              </a:defRPr>
            </a:pPr>
            <a:r>
              <a:t>Аппаратное и программное обеспечение проведения видеотрансляций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A37271-8C5C-4388-A3A4-D049EFDB4CA6}"/>
              </a:ext>
            </a:extLst>
          </p:cNvPr>
          <p:cNvSpPr txBox="1"/>
          <p:nvPr/>
        </p:nvSpPr>
        <p:spPr>
          <a:xfrm>
            <a:off x="625475" y="774065"/>
            <a:ext cx="78930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После скачивания, установки и запуска программы </a:t>
            </a:r>
            <a:r>
              <a:rPr lang="en-US" sz="3200" dirty="0"/>
              <a:t>OBS Studio</a:t>
            </a:r>
            <a:r>
              <a:rPr lang="ru-RU" sz="3200" dirty="0"/>
              <a:t> необходимо создать сцену (что именно Вы будете транслировать) и источники видео и звука для этой сцены. Сцен может быть несколько, и в процессе трансляции Вы можете переключаться с одной на другую.</a:t>
            </a:r>
          </a:p>
          <a:p>
            <a:r>
              <a:rPr lang="ru-RU" sz="3200" dirty="0"/>
              <a:t>Для создания новой сцены нажмите на «плюс» в левом нижнем углу окна программы </a:t>
            </a:r>
            <a:r>
              <a:rPr lang="en-US" sz="3200" dirty="0"/>
              <a:t>OBS Studio</a:t>
            </a:r>
            <a:r>
              <a:rPr lang="ru-RU" sz="3200" dirty="0"/>
              <a:t> (раздел «Сцены»), укажите название сцены.</a:t>
            </a:r>
          </a:p>
        </p:txBody>
      </p:sp>
    </p:spTree>
    <p:extLst>
      <p:ext uri="{BB962C8B-B14F-4D97-AF65-F5344CB8AC3E}">
        <p14:creationId xmlns="" xmlns:p14="http://schemas.microsoft.com/office/powerpoint/2010/main" val="278967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17C619E-53A6-46B9-A307-94C15A132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" y="343535"/>
            <a:ext cx="8949055" cy="5675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49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196AED4-1A25-4F33-A990-A203C44C568E}"/>
              </a:ext>
            </a:extLst>
          </p:cNvPr>
          <p:cNvSpPr txBox="1"/>
          <p:nvPr/>
        </p:nvSpPr>
        <p:spPr>
          <a:xfrm>
            <a:off x="625475" y="691574"/>
            <a:ext cx="8108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Затем укажите источники видео и звука – раздел «Источники», нажать «+» и выбрать из имеющихся или вновь подключенных к Вашему устройству источников как показано на иллюстрации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194658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33343BF-7191-4696-AB41-CB3080467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2" y="343535"/>
            <a:ext cx="8821456" cy="5511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141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412C483-2E9E-4A8E-8FA5-4DD62C8E9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4" y="565727"/>
            <a:ext cx="8754111" cy="5482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473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C5955B9-72A5-4D0B-A505-AF9C7BFAA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8" y="662820"/>
            <a:ext cx="8790483" cy="5532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70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B3D61E6-4D44-462A-912F-CB19196DA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1" y="569926"/>
            <a:ext cx="8817557" cy="5514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5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00EB03-3E7D-4A3E-9153-92FC2D06B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4" y="565727"/>
            <a:ext cx="8811331" cy="5518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692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F8E4CD-57DA-4EA7-B23B-310DF4754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8" y="662820"/>
            <a:ext cx="8790483" cy="5532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8613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55FC57-45CC-4ED8-8E61-722B5992A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3" y="569401"/>
            <a:ext cx="8786613" cy="5535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847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ersFZ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gIAAKYCAAD4NAAAuicAAAAAAAAmAAAACAAAAAEAAAAAAAAA"/>
              </a:ext>
            </a:extLst>
          </p:cNvSpPr>
          <p:nvPr>
            <p:ph type="ctrTitle"/>
          </p:nvPr>
        </p:nvSpPr>
        <p:spPr>
          <a:xfrm>
            <a:off x="430530" y="430530"/>
            <a:ext cx="8180070" cy="6027420"/>
          </a:xfrm>
        </p:spPr>
        <p:txBody>
          <a:bodyPr/>
          <a:lstStyle/>
          <a:p>
            <a:pPr>
              <a:defRPr sz="3000"/>
            </a:pP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проведения</a:t>
            </a:r>
            <a:r>
              <a:rPr sz="3200" dirty="0"/>
              <a:t> </a:t>
            </a:r>
            <a:r>
              <a:rPr sz="3200" dirty="0" err="1"/>
              <a:t>видеотрансляций</a:t>
            </a:r>
            <a:r>
              <a:rPr sz="3200" dirty="0"/>
              <a:t> </a:t>
            </a:r>
            <a:r>
              <a:rPr sz="3200" dirty="0" err="1"/>
              <a:t>Вам</a:t>
            </a:r>
            <a:r>
              <a:rPr sz="3200" dirty="0"/>
              <a:t> </a:t>
            </a:r>
            <a:r>
              <a:rPr sz="3200" dirty="0" err="1"/>
              <a:t>потребуется</a:t>
            </a:r>
            <a:r>
              <a:rPr sz="3200" dirty="0"/>
              <a:t>:</a:t>
            </a:r>
          </a:p>
          <a:p>
            <a:pPr>
              <a:defRPr sz="3000"/>
            </a:pPr>
            <a:r>
              <a:rPr sz="3200" dirty="0"/>
              <a:t>- </a:t>
            </a:r>
            <a:r>
              <a:rPr sz="3200" dirty="0" err="1"/>
              <a:t>Компьютер</a:t>
            </a:r>
            <a:r>
              <a:rPr sz="3200" dirty="0"/>
              <a:t> (</a:t>
            </a:r>
            <a:r>
              <a:rPr sz="3200" dirty="0" err="1"/>
              <a:t>ноутбук</a:t>
            </a:r>
            <a:r>
              <a:rPr sz="3200" dirty="0"/>
              <a:t>) с </a:t>
            </a:r>
            <a:r>
              <a:rPr sz="3200" dirty="0" err="1"/>
              <a:t>подключенным</a:t>
            </a:r>
            <a:r>
              <a:rPr sz="3200" dirty="0"/>
              <a:t> </a:t>
            </a:r>
            <a:r>
              <a:rPr sz="3200" dirty="0" err="1"/>
              <a:t>выходом</a:t>
            </a:r>
            <a:r>
              <a:rPr sz="3200" dirty="0"/>
              <a:t> в </a:t>
            </a:r>
            <a:r>
              <a:rPr sz="3200" dirty="0" err="1"/>
              <a:t>сеть</a:t>
            </a:r>
            <a:r>
              <a:rPr sz="3200" dirty="0"/>
              <a:t> </a:t>
            </a:r>
            <a:r>
              <a:rPr sz="3200" dirty="0" err="1"/>
              <a:t>Интернет</a:t>
            </a:r>
            <a:r>
              <a:rPr sz="3200" dirty="0"/>
              <a:t> </a:t>
            </a:r>
            <a:r>
              <a:rPr sz="3200" dirty="0" err="1"/>
              <a:t>со</a:t>
            </a:r>
            <a:r>
              <a:rPr sz="3200" dirty="0"/>
              <a:t> </a:t>
            </a:r>
            <a:r>
              <a:rPr sz="3200" dirty="0" err="1"/>
              <a:t>скоростью</a:t>
            </a:r>
            <a:r>
              <a:rPr sz="3200" dirty="0"/>
              <a:t> </a:t>
            </a:r>
            <a:r>
              <a:rPr sz="3200" dirty="0" err="1"/>
              <a:t>не</a:t>
            </a:r>
            <a:r>
              <a:rPr sz="3200" dirty="0"/>
              <a:t> </a:t>
            </a:r>
            <a:r>
              <a:rPr sz="3200" dirty="0" err="1"/>
              <a:t>менее</a:t>
            </a:r>
            <a:r>
              <a:rPr sz="3200" dirty="0"/>
              <a:t> 15-20 </a:t>
            </a:r>
            <a:r>
              <a:rPr sz="3200" dirty="0" err="1"/>
              <a:t>Мб</a:t>
            </a:r>
            <a:r>
              <a:rPr sz="3200" dirty="0"/>
              <a:t>/с;</a:t>
            </a:r>
          </a:p>
          <a:p>
            <a:pPr>
              <a:defRPr sz="3000"/>
            </a:pPr>
            <a:r>
              <a:rPr sz="3200" dirty="0"/>
              <a:t>- </a:t>
            </a:r>
            <a:r>
              <a:rPr sz="3200" dirty="0" err="1"/>
              <a:t>Вэб-камера</a:t>
            </a:r>
            <a:r>
              <a:rPr sz="3200" dirty="0"/>
              <a:t> </a:t>
            </a:r>
            <a:r>
              <a:rPr sz="3200" dirty="0" err="1"/>
              <a:t>или</a:t>
            </a:r>
            <a:r>
              <a:rPr sz="3200" dirty="0"/>
              <a:t> </a:t>
            </a:r>
            <a:r>
              <a:rPr sz="3200" dirty="0" err="1"/>
              <a:t>другое</a:t>
            </a:r>
            <a:r>
              <a:rPr sz="3200" dirty="0"/>
              <a:t> </a:t>
            </a:r>
            <a:r>
              <a:rPr sz="3200" dirty="0" err="1"/>
              <a:t>устройство</a:t>
            </a:r>
            <a:r>
              <a:rPr sz="3200" dirty="0"/>
              <a:t> </a:t>
            </a:r>
            <a:r>
              <a:rPr sz="3200" dirty="0" err="1"/>
              <a:t>захвата</a:t>
            </a:r>
            <a:r>
              <a:rPr sz="3200" dirty="0"/>
              <a:t> </a:t>
            </a:r>
            <a:r>
              <a:rPr sz="3200" dirty="0" err="1"/>
              <a:t>изображения</a:t>
            </a:r>
            <a:r>
              <a:rPr sz="3200" dirty="0"/>
              <a:t> (</a:t>
            </a:r>
            <a:r>
              <a:rPr sz="3200" dirty="0" err="1"/>
              <a:t>видеокамера</a:t>
            </a:r>
            <a:r>
              <a:rPr sz="3200" dirty="0"/>
              <a:t> с </a:t>
            </a:r>
            <a:r>
              <a:rPr sz="3200" dirty="0" err="1"/>
              <a:t>устройством</a:t>
            </a:r>
            <a:r>
              <a:rPr sz="3200" dirty="0"/>
              <a:t> </a:t>
            </a:r>
            <a:r>
              <a:rPr sz="3200" dirty="0" err="1"/>
              <a:t>захвата</a:t>
            </a:r>
            <a:r>
              <a:rPr sz="3200" dirty="0"/>
              <a:t> </a:t>
            </a:r>
            <a:r>
              <a:rPr sz="3200" dirty="0" err="1"/>
              <a:t>потокового</a:t>
            </a:r>
            <a:r>
              <a:rPr sz="3200" dirty="0"/>
              <a:t> </a:t>
            </a:r>
            <a:r>
              <a:rPr sz="3200" dirty="0" err="1"/>
              <a:t>видео</a:t>
            </a:r>
            <a:r>
              <a:rPr sz="3200" dirty="0"/>
              <a:t>, </a:t>
            </a:r>
            <a:r>
              <a:rPr sz="3200" dirty="0" err="1"/>
              <a:t>аппаратура</a:t>
            </a:r>
            <a:r>
              <a:rPr sz="3200" dirty="0"/>
              <a:t> </a:t>
            </a: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проведения</a:t>
            </a:r>
            <a:r>
              <a:rPr sz="3200" dirty="0"/>
              <a:t> </a:t>
            </a:r>
            <a:r>
              <a:rPr sz="3200" dirty="0" err="1"/>
              <a:t>видеоконференцсвязи</a:t>
            </a:r>
            <a:r>
              <a:rPr sz="3200" dirty="0"/>
              <a:t>, </a:t>
            </a:r>
            <a:r>
              <a:rPr sz="3200" dirty="0" err="1"/>
              <a:t>смартфон</a:t>
            </a:r>
            <a:r>
              <a:rPr sz="3200" dirty="0"/>
              <a:t> и </a:t>
            </a:r>
            <a:r>
              <a:rPr sz="3200" dirty="0" err="1"/>
              <a:t>т.д</a:t>
            </a:r>
            <a:r>
              <a:rPr sz="3200" dirty="0"/>
              <a:t>.);</a:t>
            </a:r>
          </a:p>
          <a:p>
            <a:pPr>
              <a:defRPr sz="3000"/>
            </a:pPr>
            <a:r>
              <a:rPr sz="3200" dirty="0"/>
              <a:t>- </a:t>
            </a:r>
            <a:r>
              <a:rPr sz="3200" dirty="0" err="1"/>
              <a:t>микрофон</a:t>
            </a:r>
            <a:r>
              <a:rPr sz="3200" dirty="0"/>
              <a:t> (</a:t>
            </a:r>
            <a:r>
              <a:rPr sz="3200" dirty="0" err="1"/>
              <a:t>если</a:t>
            </a:r>
            <a:r>
              <a:rPr sz="3200" dirty="0"/>
              <a:t> </a:t>
            </a:r>
            <a:r>
              <a:rPr sz="3200" dirty="0" err="1"/>
              <a:t>он</a:t>
            </a:r>
            <a:r>
              <a:rPr sz="3200" dirty="0"/>
              <a:t> </a:t>
            </a:r>
            <a:r>
              <a:rPr sz="3200" dirty="0" err="1"/>
              <a:t>отсутствует</a:t>
            </a:r>
            <a:r>
              <a:rPr sz="3200" dirty="0"/>
              <a:t> в </a:t>
            </a:r>
            <a:r>
              <a:rPr sz="3200" dirty="0" err="1"/>
              <a:t>составе</a:t>
            </a:r>
            <a:r>
              <a:rPr sz="3200" dirty="0"/>
              <a:t> ПК </a:t>
            </a:r>
            <a:r>
              <a:rPr sz="3200" dirty="0" err="1"/>
              <a:t>или</a:t>
            </a:r>
            <a:r>
              <a:rPr sz="3200" dirty="0"/>
              <a:t> </a:t>
            </a:r>
            <a:r>
              <a:rPr sz="3200" dirty="0" err="1"/>
              <a:t>ноутбука</a:t>
            </a:r>
            <a:r>
              <a:rPr sz="3200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F22123-1F18-4BEF-8B09-595E88BA5268}"/>
              </a:ext>
            </a:extLst>
          </p:cNvPr>
          <p:cNvSpPr txBox="1"/>
          <p:nvPr/>
        </p:nvSpPr>
        <p:spPr>
          <a:xfrm>
            <a:off x="697230" y="343535"/>
            <a:ext cx="7749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Затем необходимо перейти в меню «файл-настройки» и в открывшемся окне выбрать слева раздел «Трансляция»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F1BCE3A-5952-4F80-B187-5CA66BC03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930731"/>
            <a:ext cx="7298690" cy="451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52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3FFD12-5917-49DD-AE1D-56999DD4A130}"/>
              </a:ext>
            </a:extLst>
          </p:cNvPr>
          <p:cNvSpPr txBox="1"/>
          <p:nvPr/>
        </p:nvSpPr>
        <p:spPr>
          <a:xfrm>
            <a:off x="302577" y="378966"/>
            <a:ext cx="8538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Здесь в верхнем окне «сервис» выбираем «настраиваемый»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13CC2C-B801-4198-B6E9-8E71A8F4B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" y="1456184"/>
            <a:ext cx="7462520" cy="5110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085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AD187E-FCFF-4B10-96F1-83914B7F75BD}"/>
              </a:ext>
            </a:extLst>
          </p:cNvPr>
          <p:cNvSpPr txBox="1"/>
          <p:nvPr/>
        </p:nvSpPr>
        <p:spPr>
          <a:xfrm>
            <a:off x="697230" y="558800"/>
            <a:ext cx="8180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строке «сервер» вставляем </a:t>
            </a:r>
            <a:r>
              <a:rPr lang="en-US" sz="3200" dirty="0"/>
              <a:t>URL</a:t>
            </a:r>
            <a:r>
              <a:rPr lang="ru-RU" sz="3200" dirty="0"/>
              <a:t>, полученный в ВК, а в строке «ключ потока» - </a:t>
            </a:r>
            <a:r>
              <a:rPr lang="en-US" sz="3200" dirty="0"/>
              <a:t>Key </a:t>
            </a:r>
            <a:r>
              <a:rPr lang="ru-RU" sz="3200" dirty="0"/>
              <a:t>оттуда же. Нажимаем «ОК».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2ED18E-D230-48A0-819E-113FD96EE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2128460"/>
            <a:ext cx="6744970" cy="4614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43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2E465D-3517-44D4-B2D9-B8F421096A8B}"/>
              </a:ext>
            </a:extLst>
          </p:cNvPr>
          <p:cNvSpPr txBox="1"/>
          <p:nvPr/>
        </p:nvSpPr>
        <p:spPr>
          <a:xfrm>
            <a:off x="697230" y="431709"/>
            <a:ext cx="8108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Затем в главном окне программы запускаем трансляцию или запись, или то и другое одновременно.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1BA22E9-BDE2-440B-BFB9-92E28363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2001369"/>
            <a:ext cx="7405565" cy="4668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8952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EC2B13-6B35-4458-B75D-A94D57638F89}"/>
              </a:ext>
            </a:extLst>
          </p:cNvPr>
          <p:cNvSpPr txBox="1"/>
          <p:nvPr/>
        </p:nvSpPr>
        <p:spPr>
          <a:xfrm>
            <a:off x="351691" y="271780"/>
            <a:ext cx="8108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 окончании трансляции нажмите кнопку «остановить трансляцию (запись)»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E713ED-81D0-40B4-BC9B-46912CE5B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0" y="1375295"/>
            <a:ext cx="8382099" cy="5224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90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CB876E-CE40-4047-BEB3-872876458D67}"/>
              </a:ext>
            </a:extLst>
          </p:cNvPr>
          <p:cNvSpPr txBox="1"/>
          <p:nvPr/>
        </p:nvSpPr>
        <p:spPr>
          <a:xfrm>
            <a:off x="410210" y="415290"/>
            <a:ext cx="86105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Важно! </a:t>
            </a:r>
            <a:r>
              <a:rPr lang="ru-RU" sz="3200" dirty="0" smtClean="0"/>
              <a:t>Перед запуском трансляции рекомендуется закрыть страницу браузера, в котором Вы планировали трансляции! В противном случае возможно возникновение эффекта «эха».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Для </a:t>
            </a:r>
            <a:r>
              <a:rPr lang="ru-RU" sz="3200" dirty="0"/>
              <a:t>использования смартфона в качестве источника для трансляции на него необходимо установить программу </a:t>
            </a:r>
          </a:p>
          <a:p>
            <a:r>
              <a:rPr lang="ru-RU" sz="3200" dirty="0"/>
              <a:t>«</a:t>
            </a:r>
            <a:r>
              <a:rPr lang="en-US" sz="3200" dirty="0"/>
              <a:t>OBS Mobile</a:t>
            </a:r>
            <a:r>
              <a:rPr lang="ru-RU" sz="3200" dirty="0"/>
              <a:t>», она доступна для скачивания по адресу: </a:t>
            </a:r>
            <a:r>
              <a:rPr lang="en-US" sz="3200" dirty="0">
                <a:hlinkClick r:id="rId2"/>
              </a:rPr>
              <a:t>https://apkcombo.com/ru/obs-mobile/com.genius.universallive/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64190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3A5CDB-A3D6-4768-AFAB-EC7A0401A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" y="343535"/>
            <a:ext cx="8231505" cy="5429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040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49B703A-4515-48A5-85A6-6DDE22768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9" y="261495"/>
            <a:ext cx="8068801" cy="6335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29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0B25F0-EF9B-4C1D-BFF3-7F195A2ACF8A}"/>
              </a:ext>
            </a:extLst>
          </p:cNvPr>
          <p:cNvSpPr txBox="1"/>
          <p:nvPr/>
        </p:nvSpPr>
        <p:spPr>
          <a:xfrm>
            <a:off x="768985" y="702310"/>
            <a:ext cx="8108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После скачивания и установки на экране у Вас появится значок программы: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7FE766-84B7-4D73-92D4-84AB4DE1D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4" y="1779527"/>
            <a:ext cx="2080895" cy="21486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26029-9E7C-4351-B0FF-C51FFC332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0" y="1805661"/>
            <a:ext cx="2027396" cy="4505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9777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03F300-830B-4915-A58F-F51DD140FB83}"/>
              </a:ext>
            </a:extLst>
          </p:cNvPr>
          <p:cNvSpPr txBox="1"/>
          <p:nvPr/>
        </p:nvSpPr>
        <p:spPr>
          <a:xfrm>
            <a:off x="410210" y="343535"/>
            <a:ext cx="2654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Первый запуск программы: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8B2D15D-ED5B-4E9D-AD4A-F03EEFD79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5" y="530542"/>
            <a:ext cx="2608612" cy="5796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46AD24-15AB-4267-8A56-A21B574CCB2E}"/>
              </a:ext>
            </a:extLst>
          </p:cNvPr>
          <p:cNvSpPr txBox="1"/>
          <p:nvPr/>
        </p:nvSpPr>
        <p:spPr>
          <a:xfrm>
            <a:off x="5398363" y="325437"/>
            <a:ext cx="362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Где:</a:t>
            </a:r>
          </a:p>
          <a:p>
            <a:r>
              <a:rPr lang="en-US" sz="3200" dirty="0"/>
              <a:t>Screen streaming-</a:t>
            </a:r>
          </a:p>
          <a:p>
            <a:r>
              <a:rPr lang="ru-RU" sz="3200" dirty="0"/>
              <a:t>Трансляция экрана</a:t>
            </a:r>
          </a:p>
          <a:p>
            <a:r>
              <a:rPr lang="ru-RU" sz="3200" dirty="0"/>
              <a:t>(Вам не нужно),</a:t>
            </a:r>
          </a:p>
          <a:p>
            <a:r>
              <a:rPr lang="ru-RU" sz="3200" dirty="0"/>
              <a:t>А </a:t>
            </a:r>
            <a:r>
              <a:rPr lang="en-US" sz="3200" dirty="0"/>
              <a:t>Camera Streaming </a:t>
            </a:r>
          </a:p>
          <a:p>
            <a:r>
              <a:rPr lang="ru-RU" sz="3200" dirty="0"/>
              <a:t>- это трансляция в портретном или ландшафтном вариантах.</a:t>
            </a:r>
          </a:p>
        </p:txBody>
      </p:sp>
    </p:spTree>
    <p:extLst>
      <p:ext uri="{BB962C8B-B14F-4D97-AF65-F5344CB8AC3E}">
        <p14:creationId xmlns="" xmlns:p14="http://schemas.microsoft.com/office/powerpoint/2010/main" val="37801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731EFC9-6265-4D03-B8B0-76D3DF342169}"/>
              </a:ext>
            </a:extLst>
          </p:cNvPr>
          <p:cNvSpPr txBox="1"/>
          <p:nvPr/>
        </p:nvSpPr>
        <p:spPr>
          <a:xfrm>
            <a:off x="619809" y="1413063"/>
            <a:ext cx="77495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Программное обеспечение включает: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Браузер (регистрация в ВК и планирование трансляции);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Программу </a:t>
            </a:r>
            <a:r>
              <a:rPr lang="en-US" sz="3200" dirty="0"/>
              <a:t>OBS Studio (Open Broadcaster Software Studio)</a:t>
            </a: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/>
              <a:t>В случае использования смартфона установленную на нем программу </a:t>
            </a:r>
            <a:r>
              <a:rPr lang="en-US" sz="3200" dirty="0"/>
              <a:t>OBS Mobile</a:t>
            </a: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7116F6-5457-4C51-80C7-4F96C83CEE6A}"/>
              </a:ext>
            </a:extLst>
          </p:cNvPr>
          <p:cNvSpPr txBox="1"/>
          <p:nvPr/>
        </p:nvSpPr>
        <p:spPr>
          <a:xfrm>
            <a:off x="625475" y="630555"/>
            <a:ext cx="39465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Для работы программы </a:t>
            </a:r>
            <a:r>
              <a:rPr lang="en-US" sz="3200" dirty="0"/>
              <a:t>OBS Mobile </a:t>
            </a:r>
            <a:r>
              <a:rPr lang="ru-RU" sz="3200" dirty="0"/>
              <a:t>нужно разрешить ей доступ к камере смартфона (снимать фото и видео)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A45570-0683-4568-A921-2A5F2B4DD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10" y="276835"/>
            <a:ext cx="2836948" cy="6304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607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8AE3B5-4340-4AF3-957E-4FDD9C9EC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" y="266412"/>
            <a:ext cx="5883910" cy="4735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9A8855-D6D4-46A2-B635-BCFD49F175E3}"/>
              </a:ext>
            </a:extLst>
          </p:cNvPr>
          <p:cNvSpPr txBox="1"/>
          <p:nvPr/>
        </p:nvSpPr>
        <p:spPr>
          <a:xfrm>
            <a:off x="6007100" y="266412"/>
            <a:ext cx="30137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Далее выбираем сервис «</a:t>
            </a:r>
            <a:r>
              <a:rPr lang="en-US" sz="3200" dirty="0"/>
              <a:t>Custom</a:t>
            </a:r>
            <a:r>
              <a:rPr lang="ru-RU" sz="3200" dirty="0"/>
              <a:t>» - настраиваемый, вставляем </a:t>
            </a:r>
            <a:r>
              <a:rPr lang="en-US" sz="3200" dirty="0"/>
              <a:t>URL </a:t>
            </a:r>
            <a:r>
              <a:rPr lang="ru-RU" sz="3200" dirty="0"/>
              <a:t>и </a:t>
            </a:r>
            <a:r>
              <a:rPr lang="en-US" sz="3200" dirty="0"/>
              <a:t>Key </a:t>
            </a:r>
            <a:r>
              <a:rPr lang="ru-RU" sz="3200" dirty="0"/>
              <a:t>и нажимаем кнопку «</a:t>
            </a:r>
            <a:r>
              <a:rPr lang="en-US" sz="3200" dirty="0"/>
              <a:t>Start</a:t>
            </a:r>
            <a:r>
              <a:rPr lang="ru-RU" sz="3200" dirty="0"/>
              <a:t> </a:t>
            </a:r>
            <a:r>
              <a:rPr lang="en-US" sz="3200" dirty="0"/>
              <a:t>Streaming</a:t>
            </a:r>
            <a:r>
              <a:rPr lang="ru-RU" sz="3200" dirty="0"/>
              <a:t>» для начала трансляции.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82148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C16D8F-F766-4A12-9914-974AD080DEC3}"/>
              </a:ext>
            </a:extLst>
          </p:cNvPr>
          <p:cNvSpPr txBox="1"/>
          <p:nvPr/>
        </p:nvSpPr>
        <p:spPr>
          <a:xfrm>
            <a:off x="912495" y="2620596"/>
            <a:ext cx="7510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85666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FCD0C5-58C5-47DD-AD2D-DC22E87EA627}"/>
              </a:ext>
            </a:extLst>
          </p:cNvPr>
          <p:cNvSpPr txBox="1"/>
          <p:nvPr/>
        </p:nvSpPr>
        <p:spPr>
          <a:xfrm>
            <a:off x="1030606" y="1491615"/>
            <a:ext cx="7462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Браузер можно использовать любой из имеющихся на ПК для посещения страницы в </a:t>
            </a:r>
            <a:r>
              <a:rPr lang="ru-RU" sz="3200"/>
              <a:t>ВК </a:t>
            </a:r>
            <a:r>
              <a:rPr lang="ru-RU" sz="3200" smtClean="0"/>
              <a:t>и </a:t>
            </a:r>
            <a:r>
              <a:rPr lang="ru-RU" sz="3200" dirty="0"/>
              <a:t>планирования трансляции в нужное Вам время, а также копирования оттуда адреса сервера трансляции и ключа потока трансляции (</a:t>
            </a:r>
            <a:r>
              <a:rPr lang="en-US" sz="3200" dirty="0"/>
              <a:t>URL </a:t>
            </a:r>
            <a:r>
              <a:rPr lang="ru-RU" sz="3200" dirty="0"/>
              <a:t>и </a:t>
            </a:r>
            <a:r>
              <a:rPr lang="en-US" sz="3200" dirty="0"/>
              <a:t>Key</a:t>
            </a:r>
            <a:r>
              <a:rPr lang="ru-RU" sz="3200" dirty="0"/>
              <a:t>)</a:t>
            </a:r>
          </a:p>
          <a:p>
            <a:pPr marL="514350" indent="-51435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087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77ECF4-366B-44F5-B44B-D55BAE2BB34F}"/>
              </a:ext>
            </a:extLst>
          </p:cNvPr>
          <p:cNvSpPr txBox="1"/>
          <p:nvPr/>
        </p:nvSpPr>
        <p:spPr>
          <a:xfrm>
            <a:off x="855467" y="1061085"/>
            <a:ext cx="7390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Программу </a:t>
            </a:r>
            <a:r>
              <a:rPr lang="en-US" sz="3200" dirty="0"/>
              <a:t>OBS Studio</a:t>
            </a:r>
            <a:r>
              <a:rPr lang="ru-RU" sz="3200" dirty="0"/>
              <a:t> можно скачать по адресу: </a:t>
            </a:r>
            <a:r>
              <a:rPr lang="en-US" sz="3200" dirty="0">
                <a:hlinkClick r:id="rId2"/>
              </a:rPr>
              <a:t>https://obsproject.com/ru/download</a:t>
            </a:r>
            <a:r>
              <a:rPr lang="ru-RU" sz="3200" dirty="0"/>
              <a:t> , выбрав нужную Вам Операционную систему. </a:t>
            </a:r>
          </a:p>
          <a:p>
            <a:r>
              <a:rPr lang="ru-RU" sz="3200" dirty="0"/>
              <a:t>OBS </a:t>
            </a:r>
            <a:r>
              <a:rPr lang="ru-RU" sz="3200" dirty="0" err="1"/>
              <a:t>Studio</a:t>
            </a:r>
            <a:r>
              <a:rPr lang="ru-RU" sz="3200" dirty="0"/>
              <a:t> (</a:t>
            </a:r>
            <a:r>
              <a:rPr lang="ru-RU" sz="3200" dirty="0" err="1"/>
              <a:t>Open</a:t>
            </a:r>
            <a:r>
              <a:rPr lang="ru-RU" sz="3200" dirty="0"/>
              <a:t> </a:t>
            </a:r>
            <a:r>
              <a:rPr lang="ru-RU" sz="3200" dirty="0" err="1"/>
              <a:t>Broadcaster</a:t>
            </a:r>
            <a:r>
              <a:rPr lang="ru-RU" sz="3200" dirty="0"/>
              <a:t> </a:t>
            </a:r>
            <a:r>
              <a:rPr lang="ru-RU" sz="3200" dirty="0" err="1"/>
              <a:t>Software</a:t>
            </a:r>
            <a:r>
              <a:rPr lang="ru-RU" sz="3200" dirty="0"/>
              <a:t> </a:t>
            </a:r>
            <a:r>
              <a:rPr lang="ru-RU" sz="3200" dirty="0" err="1"/>
              <a:t>Studio</a:t>
            </a:r>
            <a:r>
              <a:rPr lang="ru-RU" sz="3200" dirty="0"/>
              <a:t>) бесплатная программа с открытым исходным кодом для записи видео и прямых трансляций</a:t>
            </a:r>
          </a:p>
        </p:txBody>
      </p:sp>
    </p:spTree>
    <p:extLst>
      <p:ext uri="{BB962C8B-B14F-4D97-AF65-F5344CB8AC3E}">
        <p14:creationId xmlns="" xmlns:p14="http://schemas.microsoft.com/office/powerpoint/2010/main" val="246147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0644EAC-45C8-4C4F-B20B-2D179B8EDC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55" y="630555"/>
            <a:ext cx="8610600" cy="5596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139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426AA9-0B76-45F6-9B01-081A8BCA9B98}"/>
              </a:ext>
            </a:extLst>
          </p:cNvPr>
          <p:cNvSpPr txBox="1"/>
          <p:nvPr/>
        </p:nvSpPr>
        <p:spPr>
          <a:xfrm>
            <a:off x="1056005" y="1061085"/>
            <a:ext cx="7031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При использовании морально и технически устаревшего оборудования рекомендуется использовать более ранние версии </a:t>
            </a:r>
            <a:r>
              <a:rPr lang="en-US" sz="3200" dirty="0"/>
              <a:t>OBS Studio</a:t>
            </a:r>
            <a:r>
              <a:rPr lang="ru-RU" sz="3200" dirty="0"/>
              <a:t> с меньшими системными требованиями, для чего нужно перейти по ссылке «предыдущие версии» справа внизу основной страницы скачивания, и там выбрать подходящую для Вас версию.</a:t>
            </a:r>
          </a:p>
        </p:txBody>
      </p:sp>
    </p:spTree>
    <p:extLst>
      <p:ext uri="{BB962C8B-B14F-4D97-AF65-F5344CB8AC3E}">
        <p14:creationId xmlns="" xmlns:p14="http://schemas.microsoft.com/office/powerpoint/2010/main" val="425739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938E6C2-25AF-47A4-A8FE-E1CBAAD566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8803"/>
            <a:ext cx="9144000" cy="4820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480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C12BDB7-3C56-464A-98E4-246F56AA31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801" y="928859"/>
            <a:ext cx="8635500" cy="5370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22211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537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Presentation</vt:lpstr>
      <vt:lpstr>Аппаратное и программное обеспечение проведения видеотрансляций</vt:lpstr>
      <vt:lpstr>Для проведения видеотрансляций Вам потребуется: - Компьютер (ноутбук) с подключенным выходом в сеть Интернет со скоростью не менее 15-20 Мб/с; - Вэб-камера или другое устройство захвата изображения (видеокамера с устройством захвата потокового видео, аппаратура для проведения видеоконференцсвязи, смартфон и т.д.); - микрофон (если он отсутствует в составе ПК или ноутбука)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Аппаратное и программное обеспечение проведения видеотрансляций</dc:title>
  <dc:subject/>
  <dc:creator/>
  <cp:keywords/>
  <dc:description/>
  <cp:lastModifiedBy>Пользователь Windows</cp:lastModifiedBy>
  <cp:revision>19</cp:revision>
  <dcterms:created xsi:type="dcterms:W3CDTF">2023-03-06T09:14:38Z</dcterms:created>
  <dcterms:modified xsi:type="dcterms:W3CDTF">2023-03-17T07:17:33Z</dcterms:modified>
</cp:coreProperties>
</file>