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21E6-7C0D-4789-A662-3979288DE0EB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51475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BA50A-F3EA-47FA-904B-B28578DAF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3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BA50A-F3EA-47FA-904B-B28578DAFF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11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75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76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88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85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75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8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93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8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40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72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A81F-7E7C-4B4E-A477-DF3149BF47AD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3DB4-3819-489F-8653-D2E6377CF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97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12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1230985">
            <a:off x="7569181" y="4819981"/>
            <a:ext cx="1252656" cy="1597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 rot="1553862">
            <a:off x="5662682" y="5386546"/>
            <a:ext cx="1426458" cy="1426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rot="19973330">
            <a:off x="3946433" y="5153837"/>
            <a:ext cx="1197280" cy="1514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lum bright="28000" contrast="-23000"/>
          </a:blip>
          <a:stretch>
            <a:fillRect/>
          </a:stretch>
        </p:blipFill>
        <p:spPr>
          <a:xfrm rot="20300135">
            <a:off x="366818" y="5315899"/>
            <a:ext cx="1085542" cy="1390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89374">
            <a:off x="2354078" y="4560768"/>
            <a:ext cx="1003251" cy="1379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lum bright="70000" contrast="-70000"/>
          </a:blip>
          <a:stretch>
            <a:fillRect/>
          </a:stretch>
        </p:blipFill>
        <p:spPr>
          <a:xfrm rot="20240168">
            <a:off x="2029444" y="5366706"/>
            <a:ext cx="856247" cy="126296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349889"/>
              </p:ext>
            </p:extLst>
          </p:nvPr>
        </p:nvGraphicFramePr>
        <p:xfrm>
          <a:off x="0" y="-1"/>
          <a:ext cx="9144000" cy="685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858002">
                <a:tc>
                  <a:txBody>
                    <a:bodyPr/>
                    <a:lstStyle/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pPr marL="0" indent="0" algn="ctr">
                        <a:tabLst/>
                      </a:pP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Знакомьтесь</a:t>
                      </a:r>
                      <a:r>
                        <a:rPr lang="ru-RU" sz="1000" baseline="0" dirty="0" smtClean="0">
                          <a:latin typeface="Georgia" panose="02040502050405020303" pitchFamily="18" charset="0"/>
                        </a:rPr>
                        <a:t> - </a:t>
                      </a:r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pPr marL="0" indent="0" algn="ctr">
                        <a:tabLst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Анисимова Анна 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-  родилась в 1983 году в поселке Кропоткин </a:t>
                      </a:r>
                      <a:r>
                        <a:rPr lang="ru-RU" sz="1000" dirty="0" err="1" smtClean="0">
                          <a:latin typeface="Georgia" panose="02040502050405020303" pitchFamily="18" charset="0"/>
                        </a:rPr>
                        <a:t>Бодайбинского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 района Иркутской области. Окончила факультет журналистики </a:t>
                      </a:r>
                      <a:r>
                        <a:rPr lang="ru-RU" sz="1000" baseline="0" dirty="0" smtClean="0">
                          <a:latin typeface="Georgia" panose="02040502050405020303" pitchFamily="18" charset="0"/>
                        </a:rPr>
                        <a:t> в 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университете в Новосибирска.</a:t>
                      </a:r>
                      <a:r>
                        <a:rPr lang="ru-RU" sz="10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Живет в Санкт-Петербурге. Её произведения вы можете встретить в детских журналах «Чиж и Ёж», «</a:t>
                      </a:r>
                      <a:r>
                        <a:rPr lang="ru-RU" sz="1000" dirty="0" err="1" smtClean="0">
                          <a:latin typeface="Georgia" panose="02040502050405020303" pitchFamily="18" charset="0"/>
                        </a:rPr>
                        <a:t>Вездепрыг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», в газете «Детский сад со всех сторон».</a:t>
                      </a:r>
                    </a:p>
                    <a:p>
                      <a:pPr marL="0" indent="0" algn="ctr"/>
                      <a:endParaRPr lang="ru-RU" sz="1050" dirty="0" smtClean="0"/>
                    </a:p>
                    <a:p>
                      <a:pPr marL="0" indent="0"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Книги для детей:</a:t>
                      </a:r>
                    </a:p>
                    <a:p>
                      <a:pPr marL="0" indent="0" algn="ctr"/>
                      <a:endParaRPr lang="ru-RU" sz="1000" b="1" dirty="0" smtClean="0">
                        <a:latin typeface="Georgia" panose="02040502050405020303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- Невидимый слон. М.: Настя и Никита, 2013. 6+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pPr marL="0" indent="0"/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- Капитаны детского сада. СПб.: Детское время, 2014.6+</a:t>
                      </a:r>
                      <a:endParaRPr lang="ru-RU" sz="1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Евдокимова Наталья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родилась в 1979 году в г. Кременчуг (Украина). Окончила Ханты-Мансийский экономический колледж. Живет в Санкт-Петербурге. Работает в Детской библиотеке истории и культуры Санкт-Петербурга.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Музыка звёздного света. М.: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Эксмо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2010. (под девичьей фамилией Дубина). 12+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- Лето пахнет солью. М.: Самокат, 2013. 12+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- Письмо на удачу (повесть в составе сборника). 12+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Конец света. М.: Самокат, 2014. 12+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Боруэлла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М.: Аквилегия-М., 2014. 12+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Город с видом на море. М.: Аквилегия-М., 2015. 14+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-Аквариумные рыбки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2015.12+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Михеева Тамара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родилась в 1979 году в уральском городе Усть-Катаве. В семье трое детей. Тамара - средняя. Можно сказать, что она выросла во Дворце культуры, куда мама впервые взяла ее - двухмесячную - с собой на работу. Сначала девочка спала в коляске, потом на рояле. Мамины репетиции, кружки во Дворце, где бывала девочка, красота самого Дворца не могли не повлиять на творческое воображение Тамары.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Две дороги – один путь. Лысый остров. Вагриус, 2009. 12+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Летние истории. Изд-во Марина Волкова, 2008. 7+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Не предавай меня!. Изд. Аквилегия-М, 2013. 12+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Легкие горы. ИД Мещерякова, 2013. 12+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Асино лето. Изд.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КомпасГид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2013. 7+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000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Ремез Анна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родилась в 1980 году в Ленинграде. По образованию журналист.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Работала редактором журнала о путешествиях «Всемирный Следопыт» (2003--2007), рецензентом детских книг на сайтах «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Spbkids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 и «Территория детского чтения», в журналах «Библиотека в школе», «Мамин», «Для заботливых родителей», «Афиша» и «Переплет» (2008-2012). С 2012 года работает библиотекарем Частной школы семьи Шостаковичей.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Стражи белых ночей: Сказка. СПб.: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Детгиз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(Детское время), 2011. 14+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Маяк в клеточку. СПб.: Мир ребенка, 2011. 6+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Пятнадцать. СПб.: Премудрый сверчок, 2015.12+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Колпакова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Ольга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русский детский писатель, журналист, сценарист. Родилась в Алтайском крае. Закончила факультет журналистики Уральского государственного университета. Живёт в Екатеринбурге.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Автор около 70 книг для детей, среди которых сказки, повести для школьников и познавательные книги.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Принцесса, которая совсем не принцесса. Акварель, 2015. 6+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Бука+Бяка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Речь, 2016. 6+ 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Луч широкой стороной, Дет. лит., 2015. 12+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Большое сочинение про бабушку. Изд. Жук, 2012. 12+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Как фея колючка вылечила Лето. Акварель, 2013. 0+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многие другие.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lum bright="16000"/>
          </a:blip>
          <a:stretch>
            <a:fillRect/>
          </a:stretch>
        </p:blipFill>
        <p:spPr>
          <a:xfrm>
            <a:off x="115409" y="73061"/>
            <a:ext cx="1596844" cy="2275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/>
          <a:srcRect l="1090" t="1" r="1756" b="6907"/>
          <a:stretch/>
        </p:blipFill>
        <p:spPr>
          <a:xfrm>
            <a:off x="2028524" y="72849"/>
            <a:ext cx="1479297" cy="2160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/>
          <a:srcRect l="28666" t="4484" r="11151" b="30338"/>
          <a:stretch/>
        </p:blipFill>
        <p:spPr>
          <a:xfrm>
            <a:off x="3824092" y="48610"/>
            <a:ext cx="1495815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lum bright="8000"/>
          </a:blip>
          <a:srcRect l="9939" t="1909" r="17519" b="1"/>
          <a:stretch/>
        </p:blipFill>
        <p:spPr>
          <a:xfrm>
            <a:off x="5582324" y="72849"/>
            <a:ext cx="1579475" cy="2135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/>
          <a:srcRect l="64053" t="4976" r="5158" b="31600"/>
          <a:stretch/>
        </p:blipFill>
        <p:spPr>
          <a:xfrm>
            <a:off x="7451143" y="72849"/>
            <a:ext cx="1521575" cy="2091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417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3701" y="6037395"/>
            <a:ext cx="741145" cy="82377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958730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858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Цитаты из книг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Ольги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Колпаковой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«Бука очень не любила вытирать пыль. Особенно когда… Никогда не любила».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«Бука сама боится»</a:t>
                      </a: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«Что-то происходит совсем рядом с нами. А мы не умеем разглядеть, как не умеем видеть чистый, яркий свет. Впрочем, попадая в кромешную тьму, мы так же не способны ничего разглядеть. Мы не можем нащупать тех нитей, что тянутся между нашими мирами, и либо чикаем ножницами наугад, либо тычем иголкой — куда придётся.»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«Большое сочинение про бабушку»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Анна Ремез – библиотекарь: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«Библиотека – это  не только место, где берут книги, это информационный центр, а также – уголок отдохновения. Стараюсь привлекать литературно одарённых детей к участию в конкурсах. Одной из своих целей в работе вижу знакомство школьников с современной детской литературой. Считаю, что чтение может и должно приносить удовольствие – от захватывающего сюжета, узнавания себя в героях, открытия мира вокруг нас, постижения и преодоления себя».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Михеева Тамара о себе: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«В детстве я мечтала собрать всех бездомных собак и выступать с ними в цирке. Дрессировщиком работать. Или воздушным гимнастом. Или хорошо бы еще стать океанологом! Или тренером дельфинов! Мультипликатором! Лесоводом! А еще жалко, что девочек в мореходку не берут! То, о чем мы мечтаем в детстве, остается с нами навсегда. Поэтому, наверное, я и стала писателем. Потому что когда ты писатель, ты можешь быть и океанологом, и лесоводом, и тренером дельфинов, и даже капитаном корабля, несмотря на то, что девчонка».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Цитаты из книг Натальи Евдокимовой: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«Я люблю смотреть со стороны. Это просто. Мысленно отходишь на шаг назад и смотришь на себя и на других, будто не присутствуешь. Если сделать так, то многое меняется. И я тоже меняюсь…»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«Лето пахнет солью»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«Даже если девчонка выглядит как нормальная и с виду ничего, надо помнить, что в голове у нее всякая женская ерунда, которую ничем не победишь»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«Конец света»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Вот всегда так получается! С одной стороны у тебя — </a:t>
                      </a:r>
                      <a:r>
                        <a:rPr kumimoji="0" lang="ru-RU" sz="9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сверхспособности</a:t>
                      </a: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Желание помогать всему миру и его окрестностям. С другой — родители, которые об этих возможностях знать не должны… Как это несправедливо!»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Боруэлла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eorgia" panose="02040502050405020303" pitchFamily="18" charset="0"/>
                        </a:rPr>
                        <a:t>фотовыставка</a:t>
                      </a:r>
                    </a:p>
                    <a:p>
                      <a:pPr algn="ctr"/>
                      <a:endParaRPr lang="ru-RU" sz="11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Из интервью с Анной Анисимовой:</a:t>
                      </a:r>
                    </a:p>
                    <a:p>
                      <a:r>
                        <a:rPr lang="ru-RU" sz="1000" b="1" dirty="0" smtClean="0">
                          <a:latin typeface="Georgia" panose="02040502050405020303" pitchFamily="18" charset="0"/>
                        </a:rPr>
                        <a:t>- Почему вы решили стать писательницей?</a:t>
                      </a:r>
                    </a:p>
                    <a:p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— Когда я была маленькой, мне очень нравилось читать детские книжки. Потом я выросла. Но, даже уже учась в университете, когда необходимо было читать много литературы — и русской, и зарубежной, и специальной по истории и экономике, — я приходила в библиотеку и заказывала детские книжки, потому что никак не могла с ними расстаться. А потом мы с моей подругой стали вести страничку для детей в газете «Советская Сибирь», называлась она «Тормашки». Для «Тормашек» мы придумывали разных героев и истории с ними. А потом я решила, что как-то нужно развиваться, стараться писать лучше.</a:t>
                      </a: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latin typeface="Georgia" panose="02040502050405020303" pitchFamily="18" charset="0"/>
                        </a:rPr>
                        <a:t>Приходите познакомиться с новыми авторами и их книгами в библиотеку на Рубежной, 18.</a:t>
                      </a:r>
                      <a:endParaRPr lang="ru-RU" sz="10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5965" y="6106010"/>
            <a:ext cx="789271" cy="6865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0690" y="163630"/>
            <a:ext cx="1953928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«Люди детской</a:t>
            </a:r>
            <a:r>
              <a:rPr lang="ru-RU" sz="1600" baseline="0" dirty="0" smtClean="0">
                <a:ln w="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1600" dirty="0" smtClean="0">
                <a:ln w="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литературы»  </a:t>
            </a:r>
            <a:endParaRPr lang="ru-RU" sz="1600" dirty="0">
              <a:ln w="0"/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6013" y="6106010"/>
            <a:ext cx="786452" cy="682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6351" y="6014857"/>
            <a:ext cx="758572" cy="843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627" y="6037395"/>
            <a:ext cx="723599" cy="8044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7628" y="6014857"/>
            <a:ext cx="749864" cy="8334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9" y="6016985"/>
            <a:ext cx="719406" cy="7996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78774" y="5233535"/>
            <a:ext cx="786452" cy="6828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5670" y="6106010"/>
            <a:ext cx="786452" cy="682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8728" y="6106010"/>
            <a:ext cx="786452" cy="6828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9673" y="3949049"/>
            <a:ext cx="958263" cy="1112504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lum bright="20000"/>
          </a:blip>
          <a:stretch>
            <a:fillRect/>
          </a:stretch>
        </p:blipFill>
        <p:spPr>
          <a:xfrm>
            <a:off x="2635849" y="3920228"/>
            <a:ext cx="882613" cy="1218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286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241681">
            <a:off x="7697360" y="5241025"/>
            <a:ext cx="984018" cy="1444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596675" y="4566681"/>
            <a:ext cx="1609293" cy="2204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 rot="1093196">
            <a:off x="3980854" y="4776455"/>
            <a:ext cx="1199581" cy="1853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rot="739561">
            <a:off x="2265096" y="5213487"/>
            <a:ext cx="962374" cy="14721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 rot="20698535">
            <a:off x="2165279" y="3549342"/>
            <a:ext cx="1131810" cy="1542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 rot="20633352">
            <a:off x="280662" y="5404819"/>
            <a:ext cx="1271256" cy="121404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3535752"/>
              </p:ext>
            </p:extLst>
          </p:nvPr>
        </p:nvGraphicFramePr>
        <p:xfrm>
          <a:off x="0" y="-31282"/>
          <a:ext cx="9144000" cy="692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920564">
                <a:tc>
                  <a:txBody>
                    <a:bodyPr/>
                    <a:lstStyle/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pPr marL="0" indent="0" algn="ctr">
                        <a:tabLst/>
                      </a:pP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Знакомьтесь</a:t>
                      </a:r>
                      <a:r>
                        <a:rPr lang="ru-RU" sz="1000" baseline="0" dirty="0" smtClean="0">
                          <a:latin typeface="Georgia" panose="02040502050405020303" pitchFamily="18" charset="0"/>
                        </a:rPr>
                        <a:t> - </a:t>
                      </a:r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pPr marL="0" indent="0" algn="ctr">
                        <a:tabLst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Кравченко Ася 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-   (настоящее имя Анна </a:t>
                      </a:r>
                      <a:r>
                        <a:rPr lang="ru-RU" sz="1000" dirty="0" err="1" smtClean="0">
                          <a:latin typeface="Georgia" panose="02040502050405020303" pitchFamily="18" charset="0"/>
                        </a:rPr>
                        <a:t>Световна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 Кравченко, родилась 19 августа 1971 года, Москва) - психолог, переводчик с </a:t>
                      </a:r>
                      <a:r>
                        <a:rPr lang="ru-RU" sz="1000" dirty="0" err="1" smtClean="0">
                          <a:latin typeface="Georgia" panose="02040502050405020303" pitchFamily="18" charset="0"/>
                        </a:rPr>
                        <a:t>фран-цузского</a:t>
                      </a: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, журналист, и детский писатель.</a:t>
                      </a:r>
                    </a:p>
                    <a:p>
                      <a:pPr marL="0" indent="0" algn="ctr">
                        <a:tabLst/>
                      </a:pPr>
                      <a:r>
                        <a:rPr lang="ru-RU" sz="1000" dirty="0" smtClean="0">
                          <a:latin typeface="Georgia" panose="02040502050405020303" pitchFamily="18" charset="0"/>
                        </a:rPr>
                        <a:t>Училась в МГУ на факультете психологии. Затем год в Сорбонне. Затем опять на факультете психологии МГУ в аспирантуре. Защитила диссертацию. Работала редактором театрального журнала "Станиславский". А сейчас вот печатает уже третью свою книжку, хотя и не признает себя писателем.</a:t>
                      </a:r>
                    </a:p>
                    <a:p>
                      <a:pPr marL="0" indent="0" algn="ctr">
                        <a:tabLst/>
                      </a:pPr>
                      <a:endParaRPr lang="ru-RU" sz="1050" dirty="0" smtClean="0"/>
                    </a:p>
                    <a:p>
                      <a:pPr marL="0" indent="0"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</a:rPr>
                        <a:t>Книги:</a:t>
                      </a:r>
                    </a:p>
                    <a:p>
                      <a:pPr marL="0" indent="0" algn="l">
                        <a:buFontTx/>
                        <a:buChar char="-"/>
                      </a:pPr>
                      <a:r>
                        <a:rPr lang="ru-RU" sz="900" b="0" dirty="0" smtClean="0">
                          <a:latin typeface="Georgia" panose="02040502050405020303" pitchFamily="18" charset="0"/>
                        </a:rPr>
                        <a:t> Здравствуй, лошадь!</a:t>
                      </a:r>
                      <a:r>
                        <a:rPr lang="ru-RU" sz="900" b="0" baseline="0" dirty="0" smtClean="0">
                          <a:latin typeface="Georgia" panose="02040502050405020303" pitchFamily="18" charset="0"/>
                        </a:rPr>
                        <a:t> ОГИ, 2008. 6+</a:t>
                      </a:r>
                    </a:p>
                    <a:p>
                      <a:pPr marL="0" indent="11113" algn="l">
                        <a:buFontTx/>
                        <a:buChar char="-"/>
                      </a:pPr>
                      <a:r>
                        <a:rPr lang="ru-RU" sz="900" b="0" baseline="0" dirty="0" smtClean="0">
                          <a:latin typeface="Georgia" panose="02040502050405020303" pitchFamily="18" charset="0"/>
                        </a:rPr>
                        <a:t> Сказки старого дома. ОГИ, 2010. 8+</a:t>
                      </a:r>
                    </a:p>
                    <a:p>
                      <a:pPr marL="0" indent="11113" algn="l">
                        <a:buFontTx/>
                        <a:buChar char="-"/>
                      </a:pPr>
                      <a:r>
                        <a:rPr lang="ru-RU" sz="900" b="0" baseline="0" dirty="0" smtClean="0">
                          <a:latin typeface="Georgia" panose="02040502050405020303" pitchFamily="18" charset="0"/>
                        </a:rPr>
                        <a:t> Перелётные дети. Б.С.Г.-Пресс, 2014. 12+        и др.</a:t>
                      </a:r>
                      <a:endParaRPr lang="ru-RU" sz="900" b="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Блинов Александр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родился в Москве. По первой профессии - конструктор летательных аппаратов (ракет), по второй — художник — график. А еще он работает как архитектор — рисует здания, придумывает проекты домов и квартир. И рассказы его напоминают такие сказочные дома, в одном из которых живёт весёлый герой — мальчик Саша, над которым все потешаются.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Рассказы толстого мальчика. М.: Арт-Волхонка, 2015. 10+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Чистые враки. М. Самокат, 2016. 10+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Бундур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Олег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врач, детский писатель, поэт. Член Союза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российс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-ких писателей (1992).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Окончил Ленинградский медицинский институт (1971). С 1981г. живет в г. Кандалакше Мурманской области, работает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психоте-рапевтом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 городской поликлинике.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Автор более 40 книг стихов и прозы. Публикуется в детских журналах и газетах. Первые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произве-дения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О.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Бундура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появи-лись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 печати в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шестидеся-тые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годы 20 в. и сразу при-обрели популярность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сре-ди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детей и их родителей.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Царское море. ДЕТГЗ, 2016. 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 гостях у белого медведя. ДЕТГИЗ, 2015. 6+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Каша с видами на море. Априори-Пресс, 2013. 6+</a:t>
                      </a: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Если я бы стал вдруг папой. Оникс, 2013. 6+        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Понорницкая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Илга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(настоящее имя Басова Евгения Владимировна) родилась в Красноярске 26 февраля 1963 года. Через некоторое время переехала вместе с родителями-инженерами в Чебоксары. Закончила школу с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золо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-той медалью. Уже в то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вре-мя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она начала писать стихи и рассказы. Один из рас-сказов был опубликован в журнале «Семья и школа». Дальше учиться Евгения уезжает в Москву, посту-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пает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 МГУ. После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оконча-ния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университета живёт и работает в Магадане. В настоящее время проживает в Чебоксарах.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Эй, Рыбка! М.: Самокат, 2011. 12+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Булка, беляш и другие с Лесной улицы. М.: Речь, 2014. 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800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Знакомьтесь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Строкина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Анастасия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поэт, филолог, переводчик с английского, датского, французского, итальянского языков.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Родилась в 1984 году в поселке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Луостари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Печенегского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района Мурманской области (Заполярный округ). В средней школе училась в гг. Николаеве, Кишиневе, Санкт-Петербурге. Окончила Литературный институт. Живет в Подмосковье в доме, который построила сама. Работает редактором в журнале «Библиография».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Книги: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Кит плывет на север. ИД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КомпасГид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2015. 0+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lum bright="9000"/>
          </a:blip>
          <a:stretch>
            <a:fillRect/>
          </a:stretch>
        </p:blipFill>
        <p:spPr>
          <a:xfrm>
            <a:off x="137178" y="105204"/>
            <a:ext cx="1554554" cy="207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/>
          <a:srcRect l="26059" t="5272" r="37696" b="18939"/>
          <a:stretch/>
        </p:blipFill>
        <p:spPr>
          <a:xfrm>
            <a:off x="1984745" y="105204"/>
            <a:ext cx="1523076" cy="2139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49433" y="105204"/>
            <a:ext cx="1494551" cy="204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9159" y="105204"/>
            <a:ext cx="1616809" cy="217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/>
          <a:srcRect l="13421" t="2302" r="36573"/>
          <a:stretch/>
        </p:blipFill>
        <p:spPr>
          <a:xfrm>
            <a:off x="7451143" y="105204"/>
            <a:ext cx="1497297" cy="210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4467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628" y="6014857"/>
            <a:ext cx="749864" cy="8334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279" y="917157"/>
            <a:ext cx="1093211" cy="1403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3701" y="6037395"/>
            <a:ext cx="741145" cy="82377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2543707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8580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Стихи: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Даже звёзды угасают,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Тают ледяные глыбы,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Даже у огромной рыбы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Злые зубы выпадают,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Исчезают великаны,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Города и даже страны,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дубы, и кипарисы,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лесные волколисы,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драконы, и кентавры,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Даже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буробронтозавры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Даже австралопитеки,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Запахи, слова и звуки,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Только бабушки и внуки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Бесконечные навеки.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Из интервью с Анастасией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Строкиной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Где вы свободнее себя чувствуете — в стихах или прозе? Что для вас «естественная среда обитания»?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 Мыслю в столбик. Даже в прозе.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5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Иллюстрации из книги…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Художник: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Бухалова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Елизавета.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Стихи: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Только позови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Мы вдвоём всегда,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Каждый день и час,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разлей вода 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Называют нас.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Даже если вдруг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Друга нет со мной,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Знаю я,  что друг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Рядом, за спиной.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Только позови,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Коль беда вокруг,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Как из-под земли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Вырастает друг!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Картинка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лесу пожелтели опушки,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Над городом туча хмурится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 листья лежат, как веснушки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Повеселевшей улицы.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фотовыставка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«Люди детской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 w="0"/>
                          <a:solidFill>
                            <a:srgbClr val="C00000"/>
                          </a:solidFill>
                          <a:effectLst>
                            <a:glow rad="63500">
                              <a:srgbClr val="FFC000">
                                <a:satMod val="175000"/>
                                <a:alpha val="40000"/>
                              </a:srgbClr>
                            </a:glow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литературы»  </a:t>
                      </a:r>
                      <a:endParaRPr kumimoji="0" lang="ru-RU" sz="1600" b="0" i="0" u="none" strike="noStrike" kern="1200" cap="none" spc="0" normalizeH="0" baseline="0" noProof="0" dirty="0" smtClean="0">
                        <a:ln w="0"/>
                        <a:solidFill>
                          <a:srgbClr val="C00000"/>
                        </a:solidFill>
                        <a:effectLst>
                          <a:glow rad="63500">
                            <a:srgbClr val="FFC000">
                              <a:satMod val="175000"/>
                              <a:alpha val="40000"/>
                            </a:srgbClr>
                          </a:glow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Отзыв 11-летней Насти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Лавряшиной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 книгу Александра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Блинова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«Рассказы толстого мальчика»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«Рассказы Александра </a:t>
                      </a:r>
                      <a:r>
                        <a:rPr kumimoji="0" lang="ru-RU" sz="9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Блинова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(фамилия-вкуснятина) о своём детстве - разного типа: где-то смешно до боли в животе и слёз, а где-то грустно.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каждой главе что-то новое, что-то увлекательное. И герои все разные! И сама книга другая, не такая как все. Мне и моей маме она очень понравилась! Всё легко, интересно, и перед глазами стоит картинка: этот толстый мальчик и его невероятные приключения.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 ещё я узнала много нового о том, что было в середине прошлого века: как одевались, говорили, во что дети играли. Всё другое не как сейчас, и, читая эти рассказы, ты переносишься в то время.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Приходите познакомиться с новыми авторами и их книгами в библиотеку на Рубежной, 18.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Georgia" panose="02040502050405020303" pitchFamily="18" charset="0"/>
                        </a:rPr>
                        <a:t>фотовыставка</a:t>
                      </a:r>
                    </a:p>
                    <a:p>
                      <a:pPr algn="ctr"/>
                      <a:endParaRPr lang="ru-RU" sz="11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Вот какой стих сложил Кабачок, после того как полакомился в городе голландскими тюльпанами: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Если вы вдруг захотите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Порадовать вашу лошадку,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Вы ей цветы подарите,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Желательно свежие, с грядки.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Тюльпаны, нарциссы, пионы —Любым будет рада она.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От нежных цветочных бутонов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1" dirty="0" smtClean="0">
                          <a:latin typeface="Georgia" panose="02040502050405020303" pitchFamily="18" charset="0"/>
                        </a:rPr>
                        <a:t>В душе у лошадки весна!</a:t>
                      </a:r>
                    </a:p>
                    <a:p>
                      <a:pPr marL="0" indent="0" algn="l">
                        <a:tabLst/>
                      </a:pPr>
                      <a:endParaRPr lang="ru-RU" sz="400" i="1" dirty="0" smtClean="0">
                        <a:latin typeface="Georgia" panose="02040502050405020303" pitchFamily="18" charset="0"/>
                      </a:endParaRPr>
                    </a:p>
                    <a:p>
                      <a:pPr marL="0" indent="0" algn="r">
                        <a:tabLst/>
                      </a:pPr>
                      <a:r>
                        <a:rPr lang="ru-RU" sz="900" i="0" dirty="0" smtClean="0">
                          <a:latin typeface="Georgia" panose="02040502050405020303" pitchFamily="18" charset="0"/>
                        </a:rPr>
                        <a:t>«Здравствуй, лошадь!»</a:t>
                      </a:r>
                    </a:p>
                    <a:p>
                      <a:pPr marL="0" indent="0" algn="r">
                        <a:tabLst/>
                      </a:pPr>
                      <a:endParaRPr lang="ru-RU" sz="1000" i="0" dirty="0" smtClean="0">
                        <a:latin typeface="Georgia" panose="02040502050405020303" pitchFamily="18" charset="0"/>
                      </a:endParaRPr>
                    </a:p>
                    <a:p>
                      <a:pPr marL="539750" indent="0" algn="l">
                        <a:tabLst/>
                      </a:pPr>
                      <a:r>
                        <a:rPr lang="ru-RU" sz="1000" i="0" dirty="0" smtClean="0">
                          <a:latin typeface="Georgia" panose="02040502050405020303" pitchFamily="18" charset="0"/>
                        </a:rPr>
                        <a:t>Новая книга Аси Кравченко «Куда бежишь?» 2015, конечно же, про собак. Но и про людей. </a:t>
                      </a:r>
                      <a:r>
                        <a:rPr lang="ru-RU" sz="950" i="0" dirty="0" smtClean="0">
                          <a:latin typeface="Georgia" panose="02040502050405020303" pitchFamily="18" charset="0"/>
                        </a:rPr>
                        <a:t>Это история дружбы и взросления. </a:t>
                      </a:r>
                    </a:p>
                    <a:p>
                      <a:pPr marL="0" indent="0" algn="l">
                        <a:tabLst/>
                      </a:pPr>
                      <a:r>
                        <a:rPr lang="ru-RU" sz="900" i="0" dirty="0" smtClean="0">
                          <a:latin typeface="Georgia" panose="02040502050405020303" pitchFamily="18" charset="0"/>
                        </a:rPr>
                        <a:t>Это и сказка большого города. Города, каким его видят дети. Книга рекомендована для чтения взрослыми детям младше 7 лет и для самостоятельного чтения детям младшего и среднего школьного возраста.</a:t>
                      </a:r>
                    </a:p>
                    <a:p>
                      <a:pPr algn="ctr"/>
                      <a:endParaRPr lang="ru-RU" sz="1000" b="0" baseline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latin typeface="Georgia" panose="02040502050405020303" pitchFamily="18" charset="0"/>
                        </a:rPr>
                        <a:t>Приходите познакомиться с новыми авторами и их книгами в библиотеку на       </a:t>
                      </a:r>
                    </a:p>
                    <a:p>
                      <a:pPr algn="ctr"/>
                      <a:r>
                        <a:rPr lang="ru-RU" sz="1000" b="0" baseline="0" dirty="0" smtClean="0">
                          <a:latin typeface="Georgia" panose="02040502050405020303" pitchFamily="18" charset="0"/>
                        </a:rPr>
                        <a:t>               Рубежной, 18.</a:t>
                      </a:r>
                      <a:endParaRPr lang="ru-RU" sz="10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5965" y="6106010"/>
            <a:ext cx="789271" cy="6865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0690" y="163630"/>
            <a:ext cx="1953928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«Люди детской</a:t>
            </a:r>
            <a:r>
              <a:rPr lang="ru-RU" sz="1600" baseline="0" dirty="0" smtClean="0">
                <a:ln w="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1600" dirty="0" smtClean="0">
                <a:ln w="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eorgia" panose="02040502050405020303" pitchFamily="18" charset="0"/>
              </a:rPr>
              <a:t>литературы»  </a:t>
            </a:r>
            <a:endParaRPr lang="ru-RU" sz="1600" dirty="0">
              <a:ln w="0"/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6013" y="6106010"/>
            <a:ext cx="786452" cy="682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36351" y="6014857"/>
            <a:ext cx="758572" cy="843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627" y="6037395"/>
            <a:ext cx="723599" cy="804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9" y="6016985"/>
            <a:ext cx="719406" cy="7996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8774" y="5233535"/>
            <a:ext cx="786452" cy="6828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5670" y="6106010"/>
            <a:ext cx="786452" cy="682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8728" y="6106010"/>
            <a:ext cx="786452" cy="682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3701" y="2976581"/>
            <a:ext cx="587141" cy="1320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/>
          <a:srcRect l="4684" t="3009" r="51921" b="5914"/>
          <a:stretch/>
        </p:blipFill>
        <p:spPr>
          <a:xfrm>
            <a:off x="1865810" y="2502742"/>
            <a:ext cx="849250" cy="1130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/>
          <a:srcRect l="50177" t="-256" b="1"/>
          <a:stretch/>
        </p:blipFill>
        <p:spPr>
          <a:xfrm>
            <a:off x="1895421" y="3685662"/>
            <a:ext cx="1037330" cy="1323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/>
          <a:srcRect l="52021" t="19305" r="1327" b="18547"/>
          <a:stretch/>
        </p:blipFill>
        <p:spPr>
          <a:xfrm>
            <a:off x="2753932" y="2888580"/>
            <a:ext cx="811362" cy="1080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84413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2317</Words>
  <Application>Microsoft Office PowerPoint</Application>
  <PresentationFormat>Экран (4:3)</PresentationFormat>
  <Paragraphs>386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85</cp:revision>
  <cp:lastPrinted>2016-05-26T12:19:54Z</cp:lastPrinted>
  <dcterms:created xsi:type="dcterms:W3CDTF">2016-05-18T08:30:26Z</dcterms:created>
  <dcterms:modified xsi:type="dcterms:W3CDTF">2016-06-02T06:58:32Z</dcterms:modified>
</cp:coreProperties>
</file>